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4" autoAdjust="0"/>
    <p:restoredTop sz="94729" autoAdjust="0"/>
  </p:normalViewPr>
  <p:slideViewPr>
    <p:cSldViewPr>
      <p:cViewPr varScale="1">
        <p:scale>
          <a:sx n="65" d="100"/>
          <a:sy n="65" d="100"/>
        </p:scale>
        <p:origin x="91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074420" y="1736769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074420" y="3733800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486400" y="378817"/>
            <a:ext cx="914400" cy="914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4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6CFFC0-FB99-4608-BB52-69529F577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D9B83C-77A5-4DCD-8A6A-0F78AB068EF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68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4F271C">
                    <a:satMod val="130000"/>
                  </a:srgbClr>
                </a:solidFill>
                <a:effectLst/>
              </a:rPr>
              <a:t>South Texas College      </a:t>
            </a:r>
            <a:r>
              <a:rPr lang="en-US" sz="2400" dirty="0">
                <a:solidFill>
                  <a:srgbClr val="4F271C">
                    <a:satMod val="130000"/>
                  </a:srgbClr>
                </a:solidFill>
                <a:effectLst/>
              </a:rPr>
              <a:t/>
            </a:r>
            <a:br>
              <a:rPr lang="en-US" sz="2400" dirty="0">
                <a:solidFill>
                  <a:srgbClr val="4F271C">
                    <a:satMod val="130000"/>
                  </a:srgbClr>
                </a:solidFill>
                <a:effectLst/>
              </a:rPr>
            </a:br>
            <a:r>
              <a:rPr lang="en-US" sz="2400" b="1" dirty="0">
                <a:solidFill>
                  <a:srgbClr val="4F271C">
                    <a:satMod val="130000"/>
                  </a:srgbClr>
                </a:solidFill>
                <a:effectLst/>
              </a:rPr>
              <a:t>Business Office</a:t>
            </a:r>
            <a:r>
              <a:rPr lang="en-US" sz="2400" dirty="0">
                <a:solidFill>
                  <a:srgbClr val="4F271C">
                    <a:satMod val="130000"/>
                  </a:srgbClr>
                </a:solidFill>
                <a:effectLst/>
              </a:rPr>
              <a:t/>
            </a:r>
            <a:br>
              <a:rPr lang="en-US" sz="2400" dirty="0">
                <a:solidFill>
                  <a:srgbClr val="4F271C">
                    <a:satMod val="130000"/>
                  </a:srgbClr>
                </a:solidFill>
                <a:effectLst/>
              </a:rPr>
            </a:br>
            <a:r>
              <a:rPr lang="en-US" sz="2400" dirty="0">
                <a:solidFill>
                  <a:srgbClr val="4F271C">
                    <a:satMod val="130000"/>
                  </a:srgbClr>
                </a:solidFill>
                <a:effectLst/>
              </a:rPr>
              <a:t>“Count on Satisfaction”</a:t>
            </a:r>
            <a:br>
              <a:rPr lang="en-US" sz="2400" dirty="0">
                <a:solidFill>
                  <a:srgbClr val="4F271C">
                    <a:satMod val="130000"/>
                  </a:srgbClr>
                </a:solidFill>
                <a:effectLst/>
              </a:rPr>
            </a:br>
            <a:r>
              <a:rPr lang="en-US" sz="2400" b="1" dirty="0">
                <a:solidFill>
                  <a:srgbClr val="4F271C">
                    <a:satMod val="130000"/>
                  </a:srgbClr>
                </a:solidFill>
                <a:effectLst/>
              </a:rPr>
              <a:t>Wednesday, November 28, 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4420" y="4114800"/>
            <a:ext cx="5554980" cy="2336800"/>
          </a:xfrm>
        </p:spPr>
        <p:txBody>
          <a:bodyPr/>
          <a:lstStyle/>
          <a:p>
            <a:pPr marL="0" lvl="0">
              <a:spcBef>
                <a:spcPts val="0"/>
              </a:spcBef>
              <a:buClrTx/>
              <a:buSzTx/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rgbClr val="4F271C">
                    <a:satMod val="130000"/>
                  </a:srgbClr>
                </a:solidFill>
              </a:rPr>
              <a:t>9:00-10:00 am –  Position Control Budget Tips- </a:t>
            </a:r>
          </a:p>
          <a:p>
            <a:pPr marL="0" lvl="0">
              <a:spcBef>
                <a:spcPts val="0"/>
              </a:spcBef>
              <a:buClrTx/>
              <a:buSzTx/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rgbClr val="4F271C">
                    <a:satMod val="130000"/>
                  </a:srgbClr>
                </a:solidFill>
              </a:rPr>
              <a:t>	     Payroll Department         </a:t>
            </a:r>
          </a:p>
          <a:p>
            <a:pPr marL="0" lvl="0">
              <a:spcBef>
                <a:spcPts val="0"/>
              </a:spcBef>
              <a:buClrTx/>
              <a:buSzTx/>
              <a:tabLst>
                <a:tab pos="1425575" algn="l"/>
                <a:tab pos="1771650" algn="l"/>
                <a:tab pos="4286250" algn="l"/>
              </a:tabLst>
            </a:pPr>
            <a:endParaRPr lang="en-US" sz="1600" b="1" dirty="0">
              <a:solidFill>
                <a:srgbClr val="4F271C">
                  <a:satMod val="130000"/>
                </a:srgbClr>
              </a:solidFill>
            </a:endParaRPr>
          </a:p>
          <a:p>
            <a:pPr marL="0" lvl="0">
              <a:spcBef>
                <a:spcPts val="0"/>
              </a:spcBef>
              <a:buClrTx/>
              <a:buSzTx/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rgbClr val="4F271C">
                    <a:satMod val="130000"/>
                  </a:srgbClr>
                </a:solidFill>
              </a:rPr>
              <a:t>10:00-11:00 am – Adjunct/Overload/Mini-</a:t>
            </a:r>
            <a:r>
              <a:rPr lang="en-US" sz="1600" b="1" dirty="0" err="1">
                <a:solidFill>
                  <a:srgbClr val="4F271C">
                    <a:satMod val="130000"/>
                  </a:srgbClr>
                </a:solidFill>
              </a:rPr>
              <a:t>mester</a:t>
            </a:r>
            <a:r>
              <a:rPr lang="en-US" sz="1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</a:p>
          <a:p>
            <a:pPr marL="0" lvl="0">
              <a:spcBef>
                <a:spcPts val="0"/>
              </a:spcBef>
              <a:buClrTx/>
              <a:buSzTx/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rgbClr val="4F271C">
                    <a:satMod val="130000"/>
                  </a:srgbClr>
                </a:solidFill>
              </a:rPr>
              <a:t>		NOE’s – </a:t>
            </a:r>
          </a:p>
          <a:p>
            <a:pPr marL="0" lvl="0">
              <a:spcBef>
                <a:spcPts val="0"/>
              </a:spcBef>
              <a:buClrTx/>
              <a:buSzTx/>
              <a:tabLst>
                <a:tab pos="1425575" algn="l"/>
                <a:tab pos="1771650" algn="l"/>
                <a:tab pos="4286250" algn="l"/>
              </a:tabLst>
            </a:pPr>
            <a:r>
              <a:rPr lang="en-US" sz="1600" b="1" dirty="0">
                <a:solidFill>
                  <a:srgbClr val="4F271C">
                    <a:satMod val="130000"/>
                  </a:srgbClr>
                </a:solidFill>
              </a:rPr>
              <a:t>		Human Resources Department</a:t>
            </a:r>
          </a:p>
          <a:p>
            <a:endParaRPr lang="en-US" dirty="0"/>
          </a:p>
        </p:txBody>
      </p:sp>
      <p:pic>
        <p:nvPicPr>
          <p:cNvPr id="5" name="Picture Placeholder 4" descr="South Texas College Logo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2400"/>
            <a:ext cx="1294964" cy="1294964"/>
          </a:xfrm>
        </p:spPr>
      </p:pic>
    </p:spTree>
    <p:extLst>
      <p:ext uri="{BB962C8B-B14F-4D97-AF65-F5344CB8AC3E}">
        <p14:creationId xmlns:p14="http://schemas.microsoft.com/office/powerpoint/2010/main" val="4035514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602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Verdana</vt:lpstr>
      <vt:lpstr>Wingdings 2</vt:lpstr>
      <vt:lpstr>Solstice</vt:lpstr>
      <vt:lpstr>South Texas College       Business Office “Count on Satisfaction” Wednesday, November 28, 2018</vt:lpstr>
    </vt:vector>
  </TitlesOfParts>
  <Company>South Texas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Lopez</dc:creator>
  <cp:lastModifiedBy>Giovanni Colin</cp:lastModifiedBy>
  <cp:revision>65</cp:revision>
  <cp:lastPrinted>2018-11-14T17:29:06Z</cp:lastPrinted>
  <dcterms:created xsi:type="dcterms:W3CDTF">2013-09-25T19:50:51Z</dcterms:created>
  <dcterms:modified xsi:type="dcterms:W3CDTF">2018-11-15T15:24:57Z</dcterms:modified>
</cp:coreProperties>
</file>