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4"/>
  </p:handoutMasterIdLst>
  <p:sldIdLst>
    <p:sldId id="256" r:id="rId2"/>
    <p:sldId id="257" r:id="rId3"/>
    <p:sldId id="258" r:id="rId4"/>
    <p:sldId id="264" r:id="rId5"/>
    <p:sldId id="262" r:id="rId6"/>
    <p:sldId id="263" r:id="rId7"/>
    <p:sldId id="259" r:id="rId8"/>
    <p:sldId id="260" r:id="rId9"/>
    <p:sldId id="265" r:id="rId10"/>
    <p:sldId id="266" r:id="rId11"/>
    <p:sldId id="267" r:id="rId12"/>
    <p:sldId id="261" r:id="rId13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508EA6B8-7061-4F4B-8084-ABD8E654EE56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7D0DF227-442C-41C6-8CD7-99AFA0CFE6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53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3E5BDCA-91FB-4AAC-846F-6F26910F7B76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0573A89-9C97-4249-8F1C-27792839F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SOUTH TEXAS COLLEGE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PURCHASING DEPARTMENT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YEAR END ENCUMBRANCES, REQUISITIONS, AND CAR RENTALS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August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 smtClean="0"/>
              <a:t>Vehicle Rentals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Reserve vehicles at the Enterprise website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Complete a Banner Requisition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Provide reservation confirmation to Purchasing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u="sng" dirty="0" smtClean="0">
                <a:solidFill>
                  <a:schemeClr val="tx1"/>
                </a:solidFill>
              </a:rPr>
              <a:t>final</a:t>
            </a:r>
            <a:r>
              <a:rPr lang="en-US" dirty="0" smtClean="0">
                <a:solidFill>
                  <a:schemeClr val="tx1"/>
                </a:solidFill>
              </a:rPr>
              <a:t> Purchase Order and Confirmation will be emailed to the Driver and Administrative Assistant/Secretary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any reservation changes contact Purchasing immediately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94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2018 Banner Requisitions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Begin enter FY2018 requisitions on Friday, September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Financial Managers can approved requisitions through JagNet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Items received after August 31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that the department wishes to keep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Document Text: Purpose and Justification (Who, What, When, Where, and Why)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34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677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838200" y="1981200"/>
            <a:ext cx="7696200" cy="3124201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and Answers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Banner Encumbrances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Banner form: FGIOENC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Verify all encumbrances per organization in a list format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Check for encumbered requisitions and/or purchase orders.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Contact Purchasing on encumbered pending Requisitions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View the Balance on Open Purchase Orders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Review all encumbered Purchase Orders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Banner FGIOENC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Encumbered Requisition(s)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Contact Buyer for status of the pending requisition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Balance on Open Purchase Orders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Review the balance and contact Purchasing with an email to close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Encumbered Purchase Orders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Contact the Buyer for delivery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43936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FGIOENC EXAMPLE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 rotWithShape="1">
          <a:blip r:embed="rId2"/>
          <a:srcRect t="8596" r="50000"/>
          <a:stretch/>
        </p:blipFill>
        <p:spPr bwMode="auto">
          <a:xfrm>
            <a:off x="1447799" y="1524000"/>
            <a:ext cx="6553201" cy="4308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072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Banner FGIENCD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View of encumbered requisitions and/or purchase orders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Using the requisition or purchase order number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The document detail can be reviewed by line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Ex: Open purchase order balances can be viewed by account code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420136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FGIENCD EXAMPLE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961" t="9769" r="49679"/>
          <a:stretch/>
        </p:blipFill>
        <p:spPr bwMode="auto">
          <a:xfrm>
            <a:off x="1371600" y="1524000"/>
            <a:ext cx="6400800" cy="4422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4196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Banner Assigned Buyer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Using FOIDOCH to find the assigned Buyer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Requisition: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Using </a:t>
            </a:r>
            <a:r>
              <a:rPr lang="en-US" u="sng" dirty="0" smtClean="0">
                <a:solidFill>
                  <a:schemeClr val="tx1"/>
                </a:solidFill>
              </a:rPr>
              <a:t>FPIREQN</a:t>
            </a:r>
            <a:r>
              <a:rPr lang="en-US" dirty="0" smtClean="0">
                <a:solidFill>
                  <a:schemeClr val="tx1"/>
                </a:solidFill>
              </a:rPr>
              <a:t> the requisition assigned buyer can be viewed using the options tab and selecting “Commodity Accounting Information” option then select “Commodity Supplemental Information.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Purchase Order: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Using </a:t>
            </a:r>
            <a:r>
              <a:rPr lang="en-US" u="sng" dirty="0" smtClean="0">
                <a:solidFill>
                  <a:schemeClr val="tx1"/>
                </a:solidFill>
              </a:rPr>
              <a:t>FPIPURR</a:t>
            </a:r>
            <a:r>
              <a:rPr lang="en-US" dirty="0" smtClean="0">
                <a:solidFill>
                  <a:schemeClr val="tx1"/>
                </a:solidFill>
              </a:rPr>
              <a:t> the Buyer Code can be found on the first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Purchase Order Assigned Buyer	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Each Buyer is responsible for their own purchase orders.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We must begin closing out all encumbrances.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All items must be received by August 31st.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An email to the Buyer will close out any open encumbrance/balances.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All old complete, incomplete or not approved requisition(s) will be removed.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Software/License Purchases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343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Purchase Purpose/Justification and Benefit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Questions to include in Banner Document Text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software downloaded to us?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 we have to renew to use the software?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 we have to access the vendor’s site to use the license?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 we have to renew on some kind of basis to keep using the license?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Same quests for foreign vendors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Please indicate if this purchase is a new purchase, a renewal or upgrade to an existing asset/software or license.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92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7030A0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193</TotalTime>
  <Words>424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2</vt:lpstr>
      <vt:lpstr>Austin</vt:lpstr>
      <vt:lpstr>SOUTH TEXAS COLLEGE PURCHASING DEPARTMENT</vt:lpstr>
      <vt:lpstr>Banner Encumbrances</vt:lpstr>
      <vt:lpstr>Banner FGIOENC</vt:lpstr>
      <vt:lpstr>FGIOENC EXAMPLE</vt:lpstr>
      <vt:lpstr>Banner FGIENCD </vt:lpstr>
      <vt:lpstr>FGIENCD EXAMPLE</vt:lpstr>
      <vt:lpstr>Banner Assigned Buyer</vt:lpstr>
      <vt:lpstr>Purchase Order Assigned Buyer </vt:lpstr>
      <vt:lpstr>Software/License Purchases</vt:lpstr>
      <vt:lpstr>Vehicle Rentals</vt:lpstr>
      <vt:lpstr>FY 2018 Banner Requisitions</vt:lpstr>
      <vt:lpstr>PowerPoint Presentation</vt:lpstr>
    </vt:vector>
  </TitlesOfParts>
  <Company>South Texas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TEXAS COLLEGE PURCHASING DEPARTMENT</dc:title>
  <dc:creator>STC</dc:creator>
  <cp:lastModifiedBy>Sonya Moreno</cp:lastModifiedBy>
  <cp:revision>58</cp:revision>
  <cp:lastPrinted>2013-08-12T20:06:21Z</cp:lastPrinted>
  <dcterms:created xsi:type="dcterms:W3CDTF">2011-07-18T15:35:58Z</dcterms:created>
  <dcterms:modified xsi:type="dcterms:W3CDTF">2017-08-08T13:42:51Z</dcterms:modified>
</cp:coreProperties>
</file>