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58" r:id="rId6"/>
    <p:sldId id="259" r:id="rId7"/>
    <p:sldId id="260" r:id="rId8"/>
    <p:sldId id="264" r:id="rId9"/>
    <p:sldId id="261" r:id="rId10"/>
    <p:sldId id="266" r:id="rId11"/>
    <p:sldId id="262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696769A-2410-47D5-A268-A0C2BAFB7000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0B6AB3-FC5B-4BFD-BB82-F044397164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southtexascollege.edu/businessoffice/procedur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southtexascollege.edu/businessoffice/procedur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Procedures for Revenue Generating Conferences and Other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800600"/>
            <a:ext cx="6560234" cy="1752600"/>
          </a:xfrm>
        </p:spPr>
        <p:txBody>
          <a:bodyPr/>
          <a:lstStyle/>
          <a:p>
            <a:r>
              <a:rPr lang="en-US" dirty="0" smtClean="0"/>
              <a:t>Presented By:  Aika M. Nguma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Self-sustaining </a:t>
            </a:r>
          </a:p>
          <a:p>
            <a:r>
              <a:rPr lang="en-US" dirty="0" smtClean="0"/>
              <a:t>Pre-planning is key</a:t>
            </a:r>
          </a:p>
          <a:p>
            <a:r>
              <a:rPr lang="en-US" dirty="0" smtClean="0"/>
              <a:t>Cover costs</a:t>
            </a:r>
          </a:p>
          <a:p>
            <a:r>
              <a:rPr lang="en-US" dirty="0" smtClean="0"/>
              <a:t>Revenues are earmarked and cannot be used for other department expenses</a:t>
            </a:r>
          </a:p>
          <a:p>
            <a:r>
              <a:rPr lang="en-US" dirty="0" smtClean="0"/>
              <a:t>Balances at year end carryover</a:t>
            </a:r>
          </a:p>
          <a:p>
            <a:r>
              <a:rPr lang="en-US" dirty="0" smtClean="0"/>
              <a:t>Budget is adjusted as revenues are generated</a:t>
            </a:r>
          </a:p>
          <a:p>
            <a:pPr lvl="1"/>
            <a:r>
              <a:rPr lang="en-US" dirty="0" smtClean="0"/>
              <a:t>Monthly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46236"/>
            <a:ext cx="8305800" cy="4754564"/>
          </a:xfrm>
          <a:prstGeom prst="rect">
            <a:avLst/>
          </a:prstGeom>
        </p:spPr>
        <p:txBody>
          <a:bodyPr/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Questions???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/>
              <a:t>Aika M. Nguma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/>
              <a:t>872-4644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/>
              <a:t>anguma@southtexascollege.edu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/>
              <a:t>Nicole Perez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872-4640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/>
              <a:t>mnperez@southtexascollege.edu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and Other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revenues</a:t>
            </a:r>
          </a:p>
          <a:p>
            <a:r>
              <a:rPr lang="en-US" dirty="0" smtClean="0"/>
              <a:t>Auxiliary organization</a:t>
            </a:r>
          </a:p>
          <a:p>
            <a:r>
              <a:rPr lang="en-US" dirty="0" smtClean="0"/>
              <a:t>Not a fundraising </a:t>
            </a:r>
            <a:r>
              <a:rPr lang="en-US" dirty="0"/>
              <a:t>a</a:t>
            </a:r>
            <a:r>
              <a:rPr lang="en-US" dirty="0" smtClean="0"/>
              <a:t>ctivity</a:t>
            </a:r>
          </a:p>
          <a:p>
            <a:pPr lvl="1"/>
            <a:r>
              <a:rPr lang="en-US" dirty="0" smtClean="0"/>
              <a:t>Recovery of cost</a:t>
            </a:r>
          </a:p>
          <a:p>
            <a:pPr lvl="1"/>
            <a:r>
              <a:rPr lang="en-US" dirty="0" smtClean="0"/>
              <a:t>Revenues cannot be </a:t>
            </a:r>
            <a:r>
              <a:rPr lang="en-US" dirty="0"/>
              <a:t>u</a:t>
            </a:r>
            <a:r>
              <a:rPr lang="en-US" dirty="0" smtClean="0"/>
              <a:t>sed for other activities</a:t>
            </a:r>
          </a:p>
          <a:p>
            <a:r>
              <a:rPr lang="en-US" dirty="0" smtClean="0"/>
              <a:t>Must be related to the </a:t>
            </a:r>
            <a:r>
              <a:rPr lang="en-US" dirty="0"/>
              <a:t>c</a:t>
            </a:r>
            <a:r>
              <a:rPr lang="en-US" dirty="0" smtClean="0"/>
              <a:t>ollege’s 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#1: Conference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by the department</a:t>
            </a:r>
          </a:p>
          <a:p>
            <a:r>
              <a:rPr lang="en-US" dirty="0" smtClean="0"/>
              <a:t>Gain approval for hosting conference</a:t>
            </a:r>
          </a:p>
          <a:p>
            <a:r>
              <a:rPr lang="en-US" dirty="0" smtClean="0"/>
              <a:t>Must comply with college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#1: Conference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Plans conference/event</a:t>
            </a:r>
          </a:p>
          <a:p>
            <a:pPr lvl="1"/>
            <a:r>
              <a:rPr lang="en-US" dirty="0" smtClean="0"/>
              <a:t>Registration, Payment, Refunds, Cancellations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Deadlines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Cash Handling</a:t>
            </a:r>
          </a:p>
          <a:p>
            <a:pPr lvl="1"/>
            <a:r>
              <a:rPr lang="en-US" dirty="0" smtClean="0"/>
              <a:t>Record Keeping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#2:  Review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procedures posted on the Business Office website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9761" t="75751" r="66547" b="8182"/>
          <a:stretch>
            <a:fillRect/>
          </a:stretch>
        </p:blipFill>
        <p:spPr bwMode="auto">
          <a:xfrm>
            <a:off x="1219200" y="2819400"/>
            <a:ext cx="2190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 l="34954" t="29859" r="23073" b="29135"/>
          <a:stretch>
            <a:fillRect/>
          </a:stretch>
        </p:blipFill>
        <p:spPr bwMode="auto">
          <a:xfrm>
            <a:off x="4191000" y="3048000"/>
            <a:ext cx="4286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295400" y="4038600"/>
            <a:ext cx="2133600" cy="304800"/>
          </a:xfrm>
          <a:prstGeom prst="ellipse">
            <a:avLst/>
          </a:prstGeom>
          <a:solidFill>
            <a:schemeClr val="accent6">
              <a:lumMod val="90000"/>
              <a:alpha val="2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29000" y="4191000"/>
            <a:ext cx="990600" cy="914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 Submit Necessary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to Create a Conference Organization Unit (BO-2600)</a:t>
            </a:r>
          </a:p>
          <a:p>
            <a:pPr lvl="1"/>
            <a:r>
              <a:rPr lang="en-US" dirty="0" smtClean="0"/>
              <a:t>Auxiliary Organization</a:t>
            </a:r>
          </a:p>
          <a:p>
            <a:r>
              <a:rPr lang="en-US" dirty="0" smtClean="0"/>
              <a:t>Conference/Event Projected Budget </a:t>
            </a:r>
          </a:p>
          <a:p>
            <a:pPr>
              <a:buNone/>
            </a:pPr>
            <a:r>
              <a:rPr lang="en-US" dirty="0" smtClean="0"/>
              <a:t>	(BO-2610)	</a:t>
            </a:r>
          </a:p>
          <a:p>
            <a:pPr lvl="1"/>
            <a:r>
              <a:rPr lang="en-US" dirty="0" smtClean="0"/>
              <a:t>Project revenues and expenditures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f</a:t>
            </a:r>
            <a:r>
              <a:rPr lang="en-US" dirty="0" smtClean="0"/>
              <a:t>unding sources</a:t>
            </a:r>
            <a:endParaRPr lang="en-US" dirty="0"/>
          </a:p>
          <a:p>
            <a:r>
              <a:rPr lang="en-US" dirty="0" smtClean="0"/>
              <a:t>45 days prior to event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50" name="Documents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7010400" y="441960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#4:  Submit Online 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related to the conference/event must be charged to the auxiliary organization</a:t>
            </a:r>
          </a:p>
          <a:p>
            <a:r>
              <a:rPr lang="en-US" dirty="0" smtClean="0"/>
              <a:t>Reference the conference/event in the Document Text</a:t>
            </a:r>
          </a:p>
          <a:p>
            <a:r>
              <a:rPr lang="en-US" dirty="0" smtClean="0"/>
              <a:t>After the BO-2600 and the BO-2610 have been processed</a:t>
            </a:r>
          </a:p>
          <a:p>
            <a:r>
              <a:rPr lang="en-US" dirty="0" smtClean="0"/>
              <a:t>Weekly AP check cycle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#4:  Submit Online Requisitions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transfers are not allowed</a:t>
            </a:r>
          </a:p>
          <a:p>
            <a:r>
              <a:rPr lang="en-US" dirty="0" smtClean="0"/>
              <a:t>Purchasing must be consulted for contracts and agreements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#5:  Submit Final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vs. Actual Revenue/Expenditure Schedule (BO-2620)</a:t>
            </a:r>
          </a:p>
          <a:p>
            <a:r>
              <a:rPr lang="en-US" dirty="0" smtClean="0"/>
              <a:t>No later than 30 days after the conference/event to the Business Office</a:t>
            </a:r>
            <a:endParaRPr lang="en-US" dirty="0"/>
          </a:p>
        </p:txBody>
      </p:sp>
      <p:sp>
        <p:nvSpPr>
          <p:cNvPr id="4" name="Documents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7010400" y="441960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</TotalTime>
  <Words>253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Rockwell</vt:lpstr>
      <vt:lpstr>Wingdings 2</vt:lpstr>
      <vt:lpstr>Foundry</vt:lpstr>
      <vt:lpstr>Procedures for Revenue Generating Conferences and Other Events</vt:lpstr>
      <vt:lpstr>Conference and Other Events</vt:lpstr>
      <vt:lpstr>#1: Conference Coordinator</vt:lpstr>
      <vt:lpstr>#1: Conference Coordinator</vt:lpstr>
      <vt:lpstr> #2:  Review Procedures</vt:lpstr>
      <vt:lpstr>#3:  Submit Necessary Forms</vt:lpstr>
      <vt:lpstr> #4:  Submit Online Requisitions</vt:lpstr>
      <vt:lpstr> #4:  Submit Online Requisitions</vt:lpstr>
      <vt:lpstr> #5:  Submit Final Forms</vt:lpstr>
      <vt:lpstr>Key Guidelines</vt:lpstr>
      <vt:lpstr>PowerPoint Presentation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Revenue Generating Conferences and Other Events</dc:title>
  <dc:creator>mnespino</dc:creator>
  <cp:lastModifiedBy>Sonya Moreno</cp:lastModifiedBy>
  <cp:revision>15</cp:revision>
  <cp:lastPrinted>2017-07-21T14:14:45Z</cp:lastPrinted>
  <dcterms:created xsi:type="dcterms:W3CDTF">2011-04-27T14:14:27Z</dcterms:created>
  <dcterms:modified xsi:type="dcterms:W3CDTF">2017-07-24T16:49:30Z</dcterms:modified>
</cp:coreProperties>
</file>