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8" r:id="rId2"/>
    <p:sldId id="306" r:id="rId3"/>
    <p:sldId id="362" r:id="rId4"/>
    <p:sldId id="363" r:id="rId5"/>
    <p:sldId id="344" r:id="rId6"/>
    <p:sldId id="345" r:id="rId7"/>
    <p:sldId id="347" r:id="rId8"/>
    <p:sldId id="348" r:id="rId9"/>
    <p:sldId id="349" r:id="rId10"/>
    <p:sldId id="350" r:id="rId11"/>
    <p:sldId id="351" r:id="rId12"/>
    <p:sldId id="352" r:id="rId13"/>
    <p:sldId id="355" r:id="rId14"/>
    <p:sldId id="358" r:id="rId15"/>
    <p:sldId id="359" r:id="rId16"/>
    <p:sldId id="361" r:id="rId17"/>
    <p:sldId id="400" r:id="rId18"/>
    <p:sldId id="271" r:id="rId1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496" autoAdjust="0"/>
    <p:restoredTop sz="81567" autoAdjust="0"/>
  </p:normalViewPr>
  <p:slideViewPr>
    <p:cSldViewPr snapToGrid="0">
      <p:cViewPr varScale="1">
        <p:scale>
          <a:sx n="70" d="100"/>
          <a:sy n="70" d="100"/>
        </p:scale>
        <p:origin x="68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499E950-F34D-449F-ACE3-D154888418EA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2EB75F6-28DD-4780-BB2A-EA6A45CDA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507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9611D6C-450B-4CCE-8479-EF4A89623500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4646A24-DCAC-4B55-BF0F-D979CB356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343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46A24-DCAC-4B55-BF0F-D979CB356F9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98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46A24-DCAC-4B55-BF0F-D979CB356F9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2635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46A24-DCAC-4B55-BF0F-D979CB356F9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4162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46A24-DCAC-4B55-BF0F-D979CB356F9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4421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46A24-DCAC-4B55-BF0F-D979CB356F9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9029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46A24-DCAC-4B55-BF0F-D979CB356F9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5811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46A24-DCAC-4B55-BF0F-D979CB356F9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9699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46A24-DCAC-4B55-BF0F-D979CB356F9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9172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46A24-DCAC-4B55-BF0F-D979CB356F9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911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46A24-DCAC-4B55-BF0F-D979CB356F9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44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46A24-DCAC-4B55-BF0F-D979CB356F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70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46A24-DCAC-4B55-BF0F-D979CB356F9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951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46A24-DCAC-4B55-BF0F-D979CB356F9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226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46A24-DCAC-4B55-BF0F-D979CB356F9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529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46A24-DCAC-4B55-BF0F-D979CB356F9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598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46A24-DCAC-4B55-BF0F-D979CB356F9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63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46A24-DCAC-4B55-BF0F-D979CB356F9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505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A83A8-A437-42A2-95FB-7DECFB77C7F0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EEB09-2106-4E7B-A1D9-31CAF2D4C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706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A83A8-A437-42A2-95FB-7DECFB77C7F0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EEB09-2106-4E7B-A1D9-31CAF2D4C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17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A83A8-A437-42A2-95FB-7DECFB77C7F0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EEB09-2106-4E7B-A1D9-31CAF2D4C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481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A83A8-A437-42A2-95FB-7DECFB77C7F0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EEB09-2106-4E7B-A1D9-31CAF2D4C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623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A83A8-A437-42A2-95FB-7DECFB77C7F0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EEB09-2106-4E7B-A1D9-31CAF2D4C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177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A83A8-A437-42A2-95FB-7DECFB77C7F0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EEB09-2106-4E7B-A1D9-31CAF2D4C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485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A83A8-A437-42A2-95FB-7DECFB77C7F0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EEB09-2106-4E7B-A1D9-31CAF2D4C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172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A83A8-A437-42A2-95FB-7DECFB77C7F0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EEB09-2106-4E7B-A1D9-31CAF2D4C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363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A83A8-A437-42A2-95FB-7DECFB77C7F0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EEB09-2106-4E7B-A1D9-31CAF2D4C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230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A83A8-A437-42A2-95FB-7DECFB77C7F0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EEB09-2106-4E7B-A1D9-31CAF2D4C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767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A83A8-A437-42A2-95FB-7DECFB77C7F0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EEB09-2106-4E7B-A1D9-31CAF2D4C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324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A83A8-A437-42A2-95FB-7DECFB77C7F0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EEB09-2106-4E7B-A1D9-31CAF2D4C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04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finance.southtexascollege.edu/businessoffice/timeclock.htm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mgarc447@southtexascollege.ed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mailto:payroll@southtexascollege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688954" y="3761208"/>
            <a:ext cx="6814092" cy="80795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Full Time Faculty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63975E7-AC22-4CAF-9B7E-9A1533E4853B}"/>
              </a:ext>
            </a:extLst>
          </p:cNvPr>
          <p:cNvSpPr/>
          <p:nvPr/>
        </p:nvSpPr>
        <p:spPr>
          <a:xfrm>
            <a:off x="735106" y="304807"/>
            <a:ext cx="10703859" cy="215146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9F30BC-4BF5-4A9F-9DC6-CD7E9B130C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863" y="1508305"/>
            <a:ext cx="6377602" cy="83095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43928BD-E91B-4DD5-B75D-E62C4A31AD80}"/>
              </a:ext>
            </a:extLst>
          </p:cNvPr>
          <p:cNvCxnSpPr/>
          <p:nvPr/>
        </p:nvCxnSpPr>
        <p:spPr>
          <a:xfrm>
            <a:off x="979049" y="3054611"/>
            <a:ext cx="9829800" cy="0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98A60381-550E-404A-9E95-E131A3D7BB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926" y="6332737"/>
            <a:ext cx="2639285" cy="343880"/>
          </a:xfrm>
          <a:prstGeom prst="rect">
            <a:avLst/>
          </a:prstGeom>
        </p:spPr>
      </p:pic>
      <p:pic>
        <p:nvPicPr>
          <p:cNvPr id="11" name="Picture 25">
            <a:extLst>
              <a:ext uri="{FF2B5EF4-FFF2-40B4-BE49-F238E27FC236}">
                <a16:creationId xmlns:a16="http://schemas.microsoft.com/office/drawing/2014/main" id="{62E1431B-FFCC-4E5E-91F7-ED13FB3E6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98" y="6193970"/>
            <a:ext cx="1813607" cy="447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0903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38200" y="434977"/>
            <a:ext cx="10515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Request Leave using Computer-Supervisor Role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8621485" y="1931756"/>
            <a:ext cx="2951361" cy="3402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When supervisors log in, they will arrive at “My Dashboard”.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Under Pending Time Off Requests, they will see all pending requests.  Then they will go to Request Manager.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C1602A25-E493-4F81-93E5-50A4813383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4"/>
          <a:stretch/>
        </p:blipFill>
        <p:spPr bwMode="auto">
          <a:xfrm>
            <a:off x="254214" y="2099255"/>
            <a:ext cx="8266040" cy="3633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905EC15-E585-42B2-B6C6-2E467DCF4368}"/>
              </a:ext>
            </a:extLst>
          </p:cNvPr>
          <p:cNvSpPr/>
          <p:nvPr/>
        </p:nvSpPr>
        <p:spPr>
          <a:xfrm>
            <a:off x="735106" y="304807"/>
            <a:ext cx="10703859" cy="215146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D309E7-3559-41B5-AB25-B909A878D5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926" y="6332737"/>
            <a:ext cx="2639285" cy="34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743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38200" y="434977"/>
            <a:ext cx="10515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Request Leave using Computer- Supervisor Role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9372600" y="2254990"/>
            <a:ext cx="2267623" cy="2392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Once approved, the status will change from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Pending</a:t>
            </a:r>
            <a:r>
              <a:rPr lang="en-US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to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Approved</a:t>
            </a:r>
            <a:r>
              <a:rPr lang="en-US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597E8B8F-6403-4FFA-A48B-7FCC87F116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0"/>
          <a:stretch/>
        </p:blipFill>
        <p:spPr bwMode="auto">
          <a:xfrm>
            <a:off x="290519" y="2021983"/>
            <a:ext cx="8803026" cy="392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BF0075B-14CF-4095-8E5C-31DFF466F159}"/>
              </a:ext>
            </a:extLst>
          </p:cNvPr>
          <p:cNvSpPr/>
          <p:nvPr/>
        </p:nvSpPr>
        <p:spPr>
          <a:xfrm>
            <a:off x="735106" y="304807"/>
            <a:ext cx="10703859" cy="215146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A6E449-A2DE-49D8-81F3-35620BE2DD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926" y="6332737"/>
            <a:ext cx="2639285" cy="34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855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38200" y="434977"/>
            <a:ext cx="10515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Request Leave using Computer-Employee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8915400" y="1759033"/>
            <a:ext cx="2724824" cy="3042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Now when the employee logs in and views requests, they will see that the request has been updated from Pending to Approved.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0E176AF-CB65-4758-B56C-2A384C1D6ACD}"/>
              </a:ext>
            </a:extLst>
          </p:cNvPr>
          <p:cNvSpPr/>
          <p:nvPr/>
        </p:nvSpPr>
        <p:spPr>
          <a:xfrm>
            <a:off x="735106" y="304807"/>
            <a:ext cx="10703859" cy="215146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1D06938-F210-4DB1-9795-B196876763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670"/>
          <a:stretch/>
        </p:blipFill>
        <p:spPr>
          <a:xfrm>
            <a:off x="551776" y="1996225"/>
            <a:ext cx="8046452" cy="33268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5780CF-8CD2-46B4-BF5B-9BD56FB859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926" y="6332737"/>
            <a:ext cx="2639285" cy="34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498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38200" y="434977"/>
            <a:ext cx="10515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Reviewing Time Using Computer - Employee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00104" y="5240359"/>
            <a:ext cx="11245273" cy="409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Employee should review their timecard when leave has been approved to ensure hours are correct.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3019B98-D222-4B30-BCF8-70F47C80BEC9}"/>
              </a:ext>
            </a:extLst>
          </p:cNvPr>
          <p:cNvSpPr/>
          <p:nvPr/>
        </p:nvSpPr>
        <p:spPr>
          <a:xfrm>
            <a:off x="735106" y="304807"/>
            <a:ext cx="10703859" cy="215146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002D04-6A56-4DE6-A653-ED50F8C459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926" y="6332737"/>
            <a:ext cx="2639285" cy="34388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2B4FF64-2441-479F-AEB9-B6D2D03E82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2501" y="1203174"/>
            <a:ext cx="9072876" cy="39350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0FE4A2C-6625-4023-8218-58C318D6AA5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72" r="22364" b="14142"/>
          <a:stretch/>
        </p:blipFill>
        <p:spPr>
          <a:xfrm>
            <a:off x="772168" y="1235582"/>
            <a:ext cx="1866365" cy="387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378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79713" y="566058"/>
            <a:ext cx="1023257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Verifying Timecards Using Computer – Supervisor Role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8741229" y="1970313"/>
            <a:ext cx="2831618" cy="4321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*For supervisor that have non-exempt employees (i.e. work studies, direct wage, classified, and professional non-exempt). You will continue to verify employees timecards.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00B049D-6122-4C7E-8CDB-7CE7DE0F7717}"/>
              </a:ext>
            </a:extLst>
          </p:cNvPr>
          <p:cNvSpPr/>
          <p:nvPr/>
        </p:nvSpPr>
        <p:spPr>
          <a:xfrm>
            <a:off x="735106" y="304807"/>
            <a:ext cx="10703859" cy="215146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6D61B4-A65C-42DE-AEA4-27C6E10476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926" y="6332737"/>
            <a:ext cx="2639285" cy="34388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372EC0B-9150-4FC2-B176-E4DEDC2241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3131"/>
          <a:stretch/>
        </p:blipFill>
        <p:spPr>
          <a:xfrm>
            <a:off x="1971768" y="2035660"/>
            <a:ext cx="6956309" cy="38694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8EC6760-812F-4D56-A761-6A83C8EED77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84" r="28970" b="14291"/>
          <a:stretch/>
        </p:blipFill>
        <p:spPr>
          <a:xfrm>
            <a:off x="180303" y="1798171"/>
            <a:ext cx="1791465" cy="410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811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38200" y="434977"/>
            <a:ext cx="10515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Verifying Timecards Using Computer – Supervisor role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8327571" y="1641168"/>
            <a:ext cx="3599441" cy="3783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To verify non-exempt employees timecards you will go to hours, then individual hours.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There are different ways for this function. 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 this example, you will click on an employee, once reviewed you will click on the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and this should verify the week.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A18B460-E9CB-4132-8019-FFF9B889FDC6}"/>
              </a:ext>
            </a:extLst>
          </p:cNvPr>
          <p:cNvSpPr/>
          <p:nvPr/>
        </p:nvSpPr>
        <p:spPr>
          <a:xfrm>
            <a:off x="735106" y="304807"/>
            <a:ext cx="10703859" cy="215146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2468DEF-BD05-448C-8F95-12EB1FD1C8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926" y="6332737"/>
            <a:ext cx="2639285" cy="3438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A4A0596-D085-4AE0-80D3-07511DD3FE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00" t="11972" r="915" b="5775"/>
          <a:stretch/>
        </p:blipFill>
        <p:spPr>
          <a:xfrm>
            <a:off x="299081" y="2095016"/>
            <a:ext cx="8028490" cy="378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266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38200" y="519953"/>
            <a:ext cx="10515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Best Practices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33400" y="1778820"/>
            <a:ext cx="11056364" cy="429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marL="457200" lvl="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0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Use the Computer for requesting leave.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Use the Computer for reviewing and verifying timecards.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Faculty please review your absences when requesting leave for accurate payroll processing.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Become familiar with the software so that it can be utilized to the best capacity.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Of course, same fraud awareness carries over.  Do not share passwords, clock-in in your assigned area, do not abuse leave, do not abuse working hours, do not overuse the ability to correct/revise punches.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Any reports of </a:t>
            </a:r>
            <a:r>
              <a:rPr lang="en-US"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suspicious activity and </a:t>
            </a:r>
            <a:r>
              <a:rPr lang="en-US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abuse will be investigated.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Please visit our website where we provide training videos, presentations, and Handbooks: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hlinkClick r:id="rId3"/>
              </a:rPr>
              <a:t>https://finance.southtexascollege.edu/businessoffice/timeclock.html</a:t>
            </a:r>
            <a:endParaRPr lang="en-US" sz="20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	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2078656-57AE-4653-A34D-10CDF38C12ED}"/>
              </a:ext>
            </a:extLst>
          </p:cNvPr>
          <p:cNvSpPr/>
          <p:nvPr/>
        </p:nvSpPr>
        <p:spPr>
          <a:xfrm>
            <a:off x="735106" y="304807"/>
            <a:ext cx="10703859" cy="215146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ED15A8-9DAD-4951-934A-F3B30BE0FE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926" y="6332737"/>
            <a:ext cx="2639285" cy="34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5248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E16EA27-C573-41CA-99C0-DD1DEE9D6D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4762"/>
            <a:ext cx="4724400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0008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31B1A78-92C9-41DF-9650-53AA44475336}"/>
              </a:ext>
            </a:extLst>
          </p:cNvPr>
          <p:cNvSpPr/>
          <p:nvPr/>
        </p:nvSpPr>
        <p:spPr>
          <a:xfrm>
            <a:off x="735106" y="304807"/>
            <a:ext cx="10703859" cy="215146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E5B021-11D3-4089-8574-38C5E65E91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101" y="979264"/>
            <a:ext cx="6377602" cy="83095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82CFB13-8F0D-44A9-93C1-BF012B7367B5}"/>
              </a:ext>
            </a:extLst>
          </p:cNvPr>
          <p:cNvCxnSpPr/>
          <p:nvPr/>
        </p:nvCxnSpPr>
        <p:spPr>
          <a:xfrm>
            <a:off x="1172135" y="2796040"/>
            <a:ext cx="9829800" cy="0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D347733-8FDA-48B2-B927-832BAA63EB48}"/>
              </a:ext>
            </a:extLst>
          </p:cNvPr>
          <p:cNvSpPr txBox="1"/>
          <p:nvPr/>
        </p:nvSpPr>
        <p:spPr>
          <a:xfrm>
            <a:off x="735106" y="3198733"/>
            <a:ext cx="10703858" cy="193899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Questions? Please contact</a:t>
            </a:r>
          </a:p>
          <a:p>
            <a:pPr algn="ctr"/>
            <a:br>
              <a:rPr lang="en-US" sz="2000" dirty="0"/>
            </a:br>
            <a:r>
              <a:rPr lang="en-US" sz="2000" dirty="0"/>
              <a:t>Michelle Garcia, TCP Admin, Payroll Assistant</a:t>
            </a:r>
          </a:p>
          <a:p>
            <a:pPr algn="ctr"/>
            <a:r>
              <a:rPr lang="en-US" sz="2000" dirty="0"/>
              <a:t>Email:  </a:t>
            </a:r>
            <a:r>
              <a:rPr lang="en-US" sz="2000" dirty="0">
                <a:hlinkClick r:id="rId3"/>
              </a:rPr>
              <a:t>mgarc447@southtexascollege.edu</a:t>
            </a:r>
            <a:r>
              <a:rPr lang="en-US" sz="2000" dirty="0"/>
              <a:t>   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or </a:t>
            </a:r>
            <a:r>
              <a:rPr lang="en-US" sz="2000" dirty="0">
                <a:hlinkClick r:id="rId4"/>
              </a:rPr>
              <a:t>payroll@southtexascollege.edu</a:t>
            </a:r>
            <a:r>
              <a:rPr lang="en-US" sz="2000" dirty="0"/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BB8FCC-9638-48C6-9BEF-4EA3CE06F725}"/>
              </a:ext>
            </a:extLst>
          </p:cNvPr>
          <p:cNvSpPr txBox="1"/>
          <p:nvPr/>
        </p:nvSpPr>
        <p:spPr>
          <a:xfrm>
            <a:off x="3048930" y="1872710"/>
            <a:ext cx="60941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latin typeface="+mn-lt"/>
              </a:rPr>
              <a:t>Thank you!</a:t>
            </a:r>
            <a:endParaRPr lang="en-US" sz="5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E261F1C-6470-4C1B-A901-422592C710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926" y="6332737"/>
            <a:ext cx="2639285" cy="343880"/>
          </a:xfrm>
          <a:prstGeom prst="rect">
            <a:avLst/>
          </a:prstGeom>
        </p:spPr>
      </p:pic>
      <p:pic>
        <p:nvPicPr>
          <p:cNvPr id="12" name="Picture 25">
            <a:extLst>
              <a:ext uri="{FF2B5EF4-FFF2-40B4-BE49-F238E27FC236}">
                <a16:creationId xmlns:a16="http://schemas.microsoft.com/office/drawing/2014/main" id="{759F1DFB-D81C-4901-A04C-FA532E2EF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98" y="6193970"/>
            <a:ext cx="1813607" cy="447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3580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1198" y="663019"/>
            <a:ext cx="10515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1198" y="1907063"/>
            <a:ext cx="10515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Log into Computer (</a:t>
            </a:r>
            <a:r>
              <a:rPr lang="en-US" sz="2000" dirty="0" err="1"/>
              <a:t>webclock</a:t>
            </a:r>
            <a:r>
              <a:rPr lang="en-US" sz="2000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Requesting Leave - using the computer (</a:t>
            </a:r>
            <a:r>
              <a:rPr lang="en-US" sz="2000" dirty="0" err="1"/>
              <a:t>webclock</a:t>
            </a:r>
            <a:r>
              <a:rPr lang="en-US" sz="2000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Reviewing Time Using – using the computer (</a:t>
            </a:r>
            <a:r>
              <a:rPr lang="en-US" sz="2000" dirty="0" err="1"/>
              <a:t>webclock</a:t>
            </a:r>
            <a:r>
              <a:rPr lang="en-US" sz="2000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Verifying Time – using the computer (</a:t>
            </a:r>
            <a:r>
              <a:rPr lang="en-US" sz="2000" dirty="0" err="1"/>
              <a:t>webclock</a:t>
            </a:r>
            <a:r>
              <a:rPr lang="en-US" sz="2000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Best Practices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580AD08-3422-4C71-BCD2-43EB8BCD66D9}"/>
              </a:ext>
            </a:extLst>
          </p:cNvPr>
          <p:cNvSpPr/>
          <p:nvPr/>
        </p:nvSpPr>
        <p:spPr>
          <a:xfrm>
            <a:off x="735106" y="304807"/>
            <a:ext cx="10703859" cy="215146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79F0929-1D4E-4C16-96CF-768351AD96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926" y="6332737"/>
            <a:ext cx="2639285" cy="34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136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63975E7-AC22-4CAF-9B7E-9A1533E4853B}"/>
              </a:ext>
            </a:extLst>
          </p:cNvPr>
          <p:cNvSpPr/>
          <p:nvPr/>
        </p:nvSpPr>
        <p:spPr>
          <a:xfrm>
            <a:off x="735106" y="304807"/>
            <a:ext cx="10703859" cy="215146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67513E6-D261-4995-9F62-522E86E24CE3}"/>
              </a:ext>
            </a:extLst>
          </p:cNvPr>
          <p:cNvSpPr/>
          <p:nvPr/>
        </p:nvSpPr>
        <p:spPr>
          <a:xfrm>
            <a:off x="1034142" y="2133601"/>
            <a:ext cx="1029788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All Full Time Faculty will use Time Clock Plus Timekeeping system for submitting leave requests.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Faculty &amp; Exempt Employees are no longer required to verify timecards.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No paper forms will be used for submitting leave requests for Sick, Vacation, Funeral, and Educational Activities. 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For FMLA, Military Leave, and other extended leaves will still </a:t>
            </a:r>
            <a:r>
              <a:rPr lang="en-US" sz="2000"/>
              <a:t>require documentation be  </a:t>
            </a:r>
            <a:r>
              <a:rPr lang="en-US" sz="2000" dirty="0"/>
              <a:t>submitted to HR.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6A8C93-27BB-49E0-BFFC-8BB80E6941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926" y="6332737"/>
            <a:ext cx="2639285" cy="34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42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63975E7-AC22-4CAF-9B7E-9A1533E4853B}"/>
              </a:ext>
            </a:extLst>
          </p:cNvPr>
          <p:cNvSpPr/>
          <p:nvPr/>
        </p:nvSpPr>
        <p:spPr>
          <a:xfrm>
            <a:off x="735106" y="304807"/>
            <a:ext cx="10703859" cy="215146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D01F92-97AF-49BD-B290-5B5C560B3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722" y="1415568"/>
            <a:ext cx="7388656" cy="451215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A6A7C14-A6CD-4F98-94D0-3EC8B046712B}"/>
              </a:ext>
            </a:extLst>
          </p:cNvPr>
          <p:cNvSpPr/>
          <p:nvPr/>
        </p:nvSpPr>
        <p:spPr>
          <a:xfrm>
            <a:off x="838200" y="501612"/>
            <a:ext cx="10515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 into Computer (</a:t>
            </a:r>
            <a:r>
              <a:rPr lang="en-US" sz="44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Webclock</a:t>
            </a:r>
            <a:r>
              <a:rPr lang="en-US" sz="4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70C3570A-B658-4335-832E-3AA9F0652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0371" y="2100943"/>
            <a:ext cx="3921524" cy="2584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Go to </a:t>
            </a:r>
            <a:r>
              <a:rPr lang="en-US" sz="20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TimeClock</a:t>
            </a:r>
            <a:r>
              <a:rPr lang="en-US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link. 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Log in using your computer credentials.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Click on: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7F8559-A1B2-4A98-85A1-CA33C2F13E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0083" y="3966482"/>
            <a:ext cx="1562100" cy="3619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92787D-6E21-4B83-B84A-FF6676A417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926" y="6332737"/>
            <a:ext cx="2639285" cy="34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280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38200" y="434977"/>
            <a:ext cx="10515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Request Leave using Computer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947057" y="5352776"/>
            <a:ext cx="9231085" cy="946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Click on Requests, calendar will appear.  You can either double click the day you want to request leave for or click on green +Add.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3EB179D-7751-4118-BCE0-F0C779547E62}"/>
              </a:ext>
            </a:extLst>
          </p:cNvPr>
          <p:cNvSpPr/>
          <p:nvPr/>
        </p:nvSpPr>
        <p:spPr>
          <a:xfrm>
            <a:off x="735106" y="304807"/>
            <a:ext cx="10703859" cy="215146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9E3E1E-CA86-4622-9FD4-8C9FD58D66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926" y="6332737"/>
            <a:ext cx="2639285" cy="34388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9B926EE-2457-42FB-913E-D6A4C4962C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5068" y="1625534"/>
            <a:ext cx="9766171" cy="36069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3817E7A-5821-4477-9672-FB929FC7B70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1980"/>
          <a:stretch/>
        </p:blipFill>
        <p:spPr>
          <a:xfrm>
            <a:off x="299620" y="1625534"/>
            <a:ext cx="1675448" cy="362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442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38200" y="434977"/>
            <a:ext cx="10515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Request Leave using Computer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7489371" y="1905000"/>
            <a:ext cx="4083476" cy="3562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Enter date of requested leave, start time (typically 8 am if full day), number of hours for leave, (typically 8 if full day), number of days, and the choose a leave code from drop down. Enter a brief description.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Be sure to choose the correct time increment in 4 or 8 hours, as you are responsible for your leave requests.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7E7146-88D2-4ECA-AF57-DDED1C33B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105" y="1696563"/>
            <a:ext cx="6392581" cy="3938958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085E4B1-DFEB-4332-9BB4-942150AAE0B6}"/>
              </a:ext>
            </a:extLst>
          </p:cNvPr>
          <p:cNvSpPr/>
          <p:nvPr/>
        </p:nvSpPr>
        <p:spPr>
          <a:xfrm>
            <a:off x="735106" y="304807"/>
            <a:ext cx="10703859" cy="215146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AFC13AF-6DD0-418E-BE4C-1EB1C7B3CA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926" y="6332737"/>
            <a:ext cx="2639285" cy="34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107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19152" y="597595"/>
            <a:ext cx="1105541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Request Leave using Computer-Supervisor Role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7402900" y="1796831"/>
            <a:ext cx="4074767" cy="3735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Supervisor will log in and view leave requests pending approval.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**Remember to log into the supervisor link to review your employees requests.**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47344B6-A98C-4018-BB95-6D913845C9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390" y="1622788"/>
            <a:ext cx="5401981" cy="4847313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43077FA-4E61-4595-A196-A98D9F6F342C}"/>
              </a:ext>
            </a:extLst>
          </p:cNvPr>
          <p:cNvSpPr/>
          <p:nvPr/>
        </p:nvSpPr>
        <p:spPr>
          <a:xfrm>
            <a:off x="735106" y="304807"/>
            <a:ext cx="10703859" cy="215146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FC4016-9488-46A9-A6DB-509BCC7EC0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926" y="6332737"/>
            <a:ext cx="2639285" cy="34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34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00105" y="485296"/>
            <a:ext cx="111420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Request Leave using Computer-Supervisor Role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8660134" y="1583156"/>
            <a:ext cx="3131761" cy="3735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After logging in, they will arrive at “My Dashboard”.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Under Pending Time Off Requests, they will see all pending requests.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Then they will go to Request Manager, or you may click on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Jump to Request Manager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A53118F-051C-4132-8616-C9AC8C370A9C}"/>
              </a:ext>
            </a:extLst>
          </p:cNvPr>
          <p:cNvSpPr/>
          <p:nvPr/>
        </p:nvSpPr>
        <p:spPr>
          <a:xfrm>
            <a:off x="735106" y="304807"/>
            <a:ext cx="10703859" cy="215146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F62F65-3DFC-4489-9C61-C4F0CC8E6A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926" y="6332737"/>
            <a:ext cx="2639285" cy="34388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8FB388C-B543-47D4-9AB4-07168F6117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942" y="1830991"/>
            <a:ext cx="8158620" cy="291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895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98180" y="491279"/>
            <a:ext cx="1107466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Request Leave using Computer-Supervisor Role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C53749F-4A87-4901-A0F1-D8F592831210}"/>
              </a:ext>
            </a:extLst>
          </p:cNvPr>
          <p:cNvSpPr/>
          <p:nvPr/>
        </p:nvSpPr>
        <p:spPr>
          <a:xfrm>
            <a:off x="735106" y="304807"/>
            <a:ext cx="10703859" cy="215146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D6B631-E7CE-46DE-B4FC-142C8C717B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926" y="6332737"/>
            <a:ext cx="2639285" cy="34388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21E916D-DF9B-4C07-AAD5-5B82394E51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9515" y="1906073"/>
            <a:ext cx="9447633" cy="40387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BBAE7F8-A55E-4051-B1C7-E0FF879A6D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510" y="1457667"/>
            <a:ext cx="1957005" cy="448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442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4314</TotalTime>
  <Words>696</Words>
  <Application>Microsoft Office PowerPoint</Application>
  <PresentationFormat>Widescreen</PresentationFormat>
  <Paragraphs>82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Ebrima</vt:lpstr>
      <vt:lpstr>Gill Sans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Ayers</dc:creator>
  <cp:lastModifiedBy>Sonya Moreno</cp:lastModifiedBy>
  <cp:revision>175</cp:revision>
  <cp:lastPrinted>2018-04-25T14:07:57Z</cp:lastPrinted>
  <dcterms:created xsi:type="dcterms:W3CDTF">2015-02-06T20:19:18Z</dcterms:created>
  <dcterms:modified xsi:type="dcterms:W3CDTF">2023-06-14T21:41:41Z</dcterms:modified>
</cp:coreProperties>
</file>